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3AF5-D5BA-48E1-AB32-0604CB8EAB2B}" type="datetimeFigureOut">
              <a:rPr lang="ko-KR" altLang="en-US" smtClean="0"/>
              <a:t>2012-06-21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1ED5-D939-4CC6-A2A1-2871D5B3BE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3AF5-D5BA-48E1-AB32-0604CB8EAB2B}" type="datetimeFigureOut">
              <a:rPr lang="ko-KR" altLang="en-US" smtClean="0"/>
              <a:t>2012-06-21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1ED5-D939-4CC6-A2A1-2871D5B3BE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3AF5-D5BA-48E1-AB32-0604CB8EAB2B}" type="datetimeFigureOut">
              <a:rPr lang="ko-KR" altLang="en-US" smtClean="0"/>
              <a:t>2012-06-21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1ED5-D939-4CC6-A2A1-2871D5B3BE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3AF5-D5BA-48E1-AB32-0604CB8EAB2B}" type="datetimeFigureOut">
              <a:rPr lang="ko-KR" altLang="en-US" smtClean="0"/>
              <a:t>2012-06-21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1ED5-D939-4CC6-A2A1-2871D5B3BE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3AF5-D5BA-48E1-AB32-0604CB8EAB2B}" type="datetimeFigureOut">
              <a:rPr lang="ko-KR" altLang="en-US" smtClean="0"/>
              <a:t>2012-06-21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1ED5-D939-4CC6-A2A1-2871D5B3BE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3AF5-D5BA-48E1-AB32-0604CB8EAB2B}" type="datetimeFigureOut">
              <a:rPr lang="ko-KR" altLang="en-US" smtClean="0"/>
              <a:t>2012-06-21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1ED5-D939-4CC6-A2A1-2871D5B3BE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3AF5-D5BA-48E1-AB32-0604CB8EAB2B}" type="datetimeFigureOut">
              <a:rPr lang="ko-KR" altLang="en-US" smtClean="0"/>
              <a:t>2012-06-21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1ED5-D939-4CC6-A2A1-2871D5B3BE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3AF5-D5BA-48E1-AB32-0604CB8EAB2B}" type="datetimeFigureOut">
              <a:rPr lang="ko-KR" altLang="en-US" smtClean="0"/>
              <a:t>2012-06-21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1ED5-D939-4CC6-A2A1-2871D5B3BE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3AF5-D5BA-48E1-AB32-0604CB8EAB2B}" type="datetimeFigureOut">
              <a:rPr lang="ko-KR" altLang="en-US" smtClean="0"/>
              <a:t>2012-06-21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1ED5-D939-4CC6-A2A1-2871D5B3BE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3AF5-D5BA-48E1-AB32-0604CB8EAB2B}" type="datetimeFigureOut">
              <a:rPr lang="ko-KR" altLang="en-US" smtClean="0"/>
              <a:t>2012-06-21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1ED5-D939-4CC6-A2A1-2871D5B3BE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3AF5-D5BA-48E1-AB32-0604CB8EAB2B}" type="datetimeFigureOut">
              <a:rPr lang="ko-KR" altLang="en-US" smtClean="0"/>
              <a:t>2012-06-21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1ED5-D939-4CC6-A2A1-2871D5B3BE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3AF5-D5BA-48E1-AB32-0604CB8EAB2B}" type="datetimeFigureOut">
              <a:rPr lang="ko-KR" altLang="en-US" smtClean="0"/>
              <a:t>2012-06-21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41ED5-D939-4CC6-A2A1-2871D5B3BE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CEM error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285875"/>
            <a:ext cx="8250238" cy="4714875"/>
          </a:xfr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701675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화면 슬라이드 쇼(4:3)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CEM error</vt:lpstr>
      <vt:lpstr>슬라이드 2</vt:lpstr>
    </vt:vector>
  </TitlesOfParts>
  <Company>severance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CEM error</dc:title>
  <dc:creator>cathroom</dc:creator>
  <cp:lastModifiedBy>cathroom</cp:lastModifiedBy>
  <cp:revision>1</cp:revision>
  <dcterms:created xsi:type="dcterms:W3CDTF">2012-06-21T03:25:54Z</dcterms:created>
  <dcterms:modified xsi:type="dcterms:W3CDTF">2012-06-21T03:26:06Z</dcterms:modified>
</cp:coreProperties>
</file>